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59" r:id="rId5"/>
    <p:sldId id="264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>
        <p:scale>
          <a:sx n="85" d="100"/>
          <a:sy n="85" d="100"/>
        </p:scale>
        <p:origin x="105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7/8/18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7/8/18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096" y="-406400"/>
            <a:ext cx="13025120" cy="8140700"/>
          </a:xfrm>
        </p:spPr>
      </p:pic>
      <p:sp>
        <p:nvSpPr>
          <p:cNvPr id="3" name="TextBox 2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7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27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105" y="-190500"/>
            <a:ext cx="13065760" cy="8166100"/>
          </a:xfrm>
        </p:spPr>
      </p:pic>
      <p:sp>
        <p:nvSpPr>
          <p:cNvPr id="5" name="TextBox 4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65000"/>
                </a:schemeClr>
              </a:solidFill>
              <a:latin typeface="+mn-ea"/>
              <a:cs typeface="Impac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4682" y="625783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Heiti SC Light" charset="-122"/>
                <a:ea typeface="Heiti SC Light" charset="-122"/>
                <a:cs typeface="Heiti SC Light" charset="-122"/>
              </a:rPr>
              <a:t>游戏里玩家操作一个小球去到达终点，按鼠标右键可以在两个世界里切换</a:t>
            </a:r>
            <a:r>
              <a:rPr lang="zh-CN" altLang="en-US" dirty="0" smtClean="0">
                <a:solidFill>
                  <a:srgbClr val="000000"/>
                </a:solidFill>
                <a:latin typeface="Heiti SC Light" charset="-122"/>
                <a:ea typeface="Heiti SC Light" charset="-122"/>
                <a:cs typeface="Heiti SC Light" charset="-122"/>
              </a:rPr>
              <a:t>，两个世界有不同的平台。但</a:t>
            </a:r>
            <a:r>
              <a:rPr lang="zh-CN" altLang="en-US" dirty="0">
                <a:solidFill>
                  <a:srgbClr val="000000"/>
                </a:solidFill>
                <a:latin typeface="Heiti SC Light" charset="-122"/>
                <a:ea typeface="Heiti SC Light" charset="-122"/>
                <a:cs typeface="Heiti SC Light" charset="-122"/>
              </a:rPr>
              <a:t>玩家的状态是不会改变的。玩家还可以通过鼠标左键来标记任何一个世界里物体，使得那个物体也不随世界切换而消失。</a:t>
            </a:r>
            <a:endParaRPr lang="en-US" dirty="0"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116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" y="-58683"/>
            <a:ext cx="12452350" cy="7782718"/>
          </a:xfrm>
        </p:spPr>
      </p:pic>
      <p:sp>
        <p:nvSpPr>
          <p:cNvPr id="5" name="TextBox 4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7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54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9900"/>
            <a:ext cx="12456160" cy="7785100"/>
          </a:xfrm>
        </p:spPr>
      </p:pic>
      <p:sp>
        <p:nvSpPr>
          <p:cNvPr id="5" name="TextBox 4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6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20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3126"/>
            <a:ext cx="12666689" cy="79166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6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72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ndicam 2018-07-08 12-33-35-69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9212" y="-25752"/>
            <a:ext cx="12238118" cy="6883752"/>
          </a:xfrm>
        </p:spPr>
      </p:pic>
      <p:sp>
        <p:nvSpPr>
          <p:cNvPr id="5" name="TextBox 4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6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793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策划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/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程序 </a:t>
            </a:r>
            <a:r>
              <a:rPr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杨霁初 </a:t>
            </a:r>
            <a:r>
              <a:rPr lang="en-US" altLang="zh-CN" dirty="0" smtClean="0">
                <a:latin typeface="Heiti SC Light" charset="-122"/>
                <a:ea typeface="Heiti SC Light" charset="-122"/>
                <a:cs typeface="Heiti SC Light" charset="-122"/>
              </a:rPr>
              <a:t/>
            </a:r>
            <a:br>
              <a:rPr lang="en-US" altLang="zh-CN" dirty="0" smtClean="0">
                <a:latin typeface="Heiti SC Light" charset="-122"/>
                <a:ea typeface="Heiti SC Light" charset="-122"/>
                <a:cs typeface="Heiti SC Light" charset="-122"/>
              </a:rPr>
            </a:br>
            <a:r>
              <a:rPr lang="en-US" altLang="zh-CN" sz="2800" dirty="0" smtClean="0">
                <a:solidFill>
                  <a:schemeClr val="bg1">
                    <a:lumMod val="65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tel:17749716821</a:t>
            </a:r>
            <a:r>
              <a:rPr lang="zh-CN" altLang="en-US" sz="2800" dirty="0" smtClean="0">
                <a:solidFill>
                  <a:schemeClr val="bg1">
                    <a:lumMod val="65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 </a:t>
            </a:r>
            <a:r>
              <a:rPr lang="en-US" altLang="zh-CN" sz="2800" dirty="0" smtClean="0">
                <a:solidFill>
                  <a:schemeClr val="bg1">
                    <a:lumMod val="65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q</a:t>
            </a:r>
            <a:r>
              <a:rPr lang="zh-CN" altLang="en-US" sz="2800" dirty="0" smtClean="0">
                <a:solidFill>
                  <a:schemeClr val="bg1">
                    <a:lumMod val="65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：</a:t>
            </a:r>
            <a:r>
              <a:rPr lang="en-US" altLang="zh-CN" sz="2800" dirty="0" smtClean="0">
                <a:solidFill>
                  <a:schemeClr val="bg1">
                    <a:lumMod val="65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706502254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51678" y="1874517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Heiti SC Light" charset="-122"/>
                <a:ea typeface="Heiti SC Light" charset="-122"/>
                <a:cs typeface="Heiti SC Light" charset="-122"/>
              </a:rPr>
              <a:t>美术</a:t>
            </a:r>
            <a:r>
              <a:rPr lang="zh-CN" altLang="en-US" dirty="0">
                <a:latin typeface="Heiti SC Light" charset="-122"/>
                <a:ea typeface="Heiti SC Light" charset="-122"/>
                <a:cs typeface="Heiti SC Light" charset="-122"/>
              </a:rPr>
              <a:t> </a:t>
            </a:r>
            <a:r>
              <a:rPr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韩佳烨 </a:t>
            </a:r>
            <a:r>
              <a:rPr lang="en-US" altLang="zh-CN" dirty="0" smtClean="0">
                <a:latin typeface="Heiti SC Light" charset="-122"/>
                <a:ea typeface="Heiti SC Light" charset="-122"/>
                <a:cs typeface="Heiti SC Light" charset="-122"/>
              </a:rPr>
              <a:t/>
            </a:r>
            <a:br>
              <a:rPr lang="en-US" altLang="zh-CN" dirty="0" smtClean="0">
                <a:latin typeface="Heiti SC Light" charset="-122"/>
                <a:ea typeface="Heiti SC Light" charset="-122"/>
                <a:cs typeface="Heiti SC Light" charset="-122"/>
              </a:rPr>
            </a:br>
            <a:endParaRPr lang="en-US" sz="2800" dirty="0">
              <a:solidFill>
                <a:schemeClr val="bg1">
                  <a:lumMod val="65000"/>
                </a:schemeClr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3170513"/>
            <a:ext cx="4502046" cy="33765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50285" y="197719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Group</a:t>
            </a:r>
            <a:r>
              <a:rPr lang="zh-CN" altLang="en-US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 </a:t>
            </a:r>
            <a:r>
              <a:rPr lang="en-US" altLang="zh-CN" spc="300" dirty="0" smtClean="0">
                <a:solidFill>
                  <a:schemeClr val="bg1">
                    <a:lumMod val="65000"/>
                  </a:schemeClr>
                </a:solidFill>
                <a:latin typeface="+mn-ea"/>
                <a:cs typeface="Impact" charset="0"/>
              </a:rPr>
              <a:t>10</a:t>
            </a:r>
            <a:endParaRPr lang="en-US" spc="300" dirty="0">
              <a:solidFill>
                <a:schemeClr val="bg1">
                  <a:lumMod val="65000"/>
                </a:schemeClr>
              </a:solidFill>
              <a:latin typeface="+mn-ea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19615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231</TotalTime>
  <Words>87</Words>
  <Application>Microsoft Macintosh PowerPoint</Application>
  <PresentationFormat>Widescreen</PresentationFormat>
  <Paragraphs>10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Gill Sans MT</vt:lpstr>
      <vt:lpstr>Heiti SC Light</vt:lpstr>
      <vt:lpstr>Impact</vt:lpstr>
      <vt:lpstr>Arial</vt:lpstr>
      <vt:lpstr>Badge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策划/程序 杨霁初  tel:17749716821 q：706502254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Yang</dc:creator>
  <cp:lastModifiedBy>Ben Yang</cp:lastModifiedBy>
  <cp:revision>11</cp:revision>
  <dcterms:created xsi:type="dcterms:W3CDTF">2018-07-08T03:40:15Z</dcterms:created>
  <dcterms:modified xsi:type="dcterms:W3CDTF">2018-07-08T07:34:01Z</dcterms:modified>
</cp:coreProperties>
</file>

<file path=docProps/thumbnail.jpeg>
</file>